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4660"/>
  </p:normalViewPr>
  <p:slideViewPr>
    <p:cSldViewPr snapToGrid="0">
      <p:cViewPr varScale="1">
        <p:scale>
          <a:sx n="131" d="100"/>
          <a:sy n="131" d="100"/>
        </p:scale>
        <p:origin x="9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513007-779B-EECA-261F-89DC10A2227C}"/>
              </a:ext>
            </a:extLst>
          </p:cNvPr>
          <p:cNvSpPr>
            <a:spLocks noGrp="1"/>
          </p:cNvSpPr>
          <p:nvPr>
            <p:ph type="dt" sz="half" idx="10"/>
          </p:nvPr>
        </p:nvSpPr>
        <p:spPr/>
        <p:txBody>
          <a:bodyPr/>
          <a:lstStyle>
            <a:lvl1pPr>
              <a:defRPr/>
            </a:lvl1pPr>
          </a:lstStyle>
          <a:p>
            <a:pPr>
              <a:defRPr/>
            </a:pPr>
            <a:fld id="{6CB0C97A-869A-8A48-851F-E0EC1D4815FB}" type="datetimeFigureOut">
              <a:rPr lang="en-US"/>
              <a:pPr>
                <a:defRPr/>
              </a:pPr>
              <a:t>5/5/25</a:t>
            </a:fld>
            <a:endParaRPr lang="en-US"/>
          </a:p>
        </p:txBody>
      </p:sp>
      <p:sp>
        <p:nvSpPr>
          <p:cNvPr id="5" name="Footer Placeholder 4">
            <a:extLst>
              <a:ext uri="{FF2B5EF4-FFF2-40B4-BE49-F238E27FC236}">
                <a16:creationId xmlns:a16="http://schemas.microsoft.com/office/drawing/2014/main" id="{8EC50FDA-BBBA-012B-9F27-7A5AAEE62F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58342-9C1C-FE74-C8B1-24637ADC3EF1}"/>
              </a:ext>
            </a:extLst>
          </p:cNvPr>
          <p:cNvSpPr>
            <a:spLocks noGrp="1"/>
          </p:cNvSpPr>
          <p:nvPr>
            <p:ph type="sldNum" sz="quarter" idx="12"/>
          </p:nvPr>
        </p:nvSpPr>
        <p:spPr/>
        <p:txBody>
          <a:bodyPr/>
          <a:lstStyle>
            <a:lvl1pPr>
              <a:defRPr/>
            </a:lvl1pPr>
          </a:lstStyle>
          <a:p>
            <a:pPr>
              <a:defRPr/>
            </a:pPr>
            <a:fld id="{6AA0D586-D13C-3E42-A995-DEC689BD646A}" type="slidenum">
              <a:rPr lang="en-US"/>
              <a:pPr>
                <a:defRPr/>
              </a:pPr>
              <a:t>‹#›</a:t>
            </a:fld>
            <a:endParaRPr lang="en-US"/>
          </a:p>
        </p:txBody>
      </p:sp>
    </p:spTree>
    <p:extLst>
      <p:ext uri="{BB962C8B-B14F-4D97-AF65-F5344CB8AC3E}">
        <p14:creationId xmlns:p14="http://schemas.microsoft.com/office/powerpoint/2010/main" val="146154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CB2101-609F-5F99-9857-76EBC9E0EED6}"/>
              </a:ext>
            </a:extLst>
          </p:cNvPr>
          <p:cNvSpPr>
            <a:spLocks noGrp="1"/>
          </p:cNvSpPr>
          <p:nvPr>
            <p:ph type="dt" sz="half" idx="10"/>
          </p:nvPr>
        </p:nvSpPr>
        <p:spPr/>
        <p:txBody>
          <a:bodyPr/>
          <a:lstStyle>
            <a:lvl1pPr>
              <a:defRPr/>
            </a:lvl1pPr>
          </a:lstStyle>
          <a:p>
            <a:pPr>
              <a:defRPr/>
            </a:pPr>
            <a:fld id="{7E91D175-37DA-CD4B-9384-B4975C195B5E}" type="datetimeFigureOut">
              <a:rPr lang="en-US"/>
              <a:pPr>
                <a:defRPr/>
              </a:pPr>
              <a:t>5/5/25</a:t>
            </a:fld>
            <a:endParaRPr lang="en-US"/>
          </a:p>
        </p:txBody>
      </p:sp>
      <p:sp>
        <p:nvSpPr>
          <p:cNvPr id="5" name="Footer Placeholder 4">
            <a:extLst>
              <a:ext uri="{FF2B5EF4-FFF2-40B4-BE49-F238E27FC236}">
                <a16:creationId xmlns:a16="http://schemas.microsoft.com/office/drawing/2014/main" id="{C0B11CEC-C648-9138-962D-FF1EE699DB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4A9A82-B9ED-5955-A87B-D3BDC2FAFCE0}"/>
              </a:ext>
            </a:extLst>
          </p:cNvPr>
          <p:cNvSpPr>
            <a:spLocks noGrp="1"/>
          </p:cNvSpPr>
          <p:nvPr>
            <p:ph type="sldNum" sz="quarter" idx="12"/>
          </p:nvPr>
        </p:nvSpPr>
        <p:spPr/>
        <p:txBody>
          <a:bodyPr/>
          <a:lstStyle>
            <a:lvl1pPr>
              <a:defRPr/>
            </a:lvl1pPr>
          </a:lstStyle>
          <a:p>
            <a:pPr>
              <a:defRPr/>
            </a:pPr>
            <a:fld id="{7228DF30-96A9-6C48-B2A8-9C4CB36C97F9}" type="slidenum">
              <a:rPr lang="en-US"/>
              <a:pPr>
                <a:defRPr/>
              </a:pPr>
              <a:t>‹#›</a:t>
            </a:fld>
            <a:endParaRPr lang="en-US"/>
          </a:p>
        </p:txBody>
      </p:sp>
    </p:spTree>
    <p:extLst>
      <p:ext uri="{BB962C8B-B14F-4D97-AF65-F5344CB8AC3E}">
        <p14:creationId xmlns:p14="http://schemas.microsoft.com/office/powerpoint/2010/main" val="149474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17AAB8-24CE-F653-8CBC-C77D8356BD0F}"/>
              </a:ext>
            </a:extLst>
          </p:cNvPr>
          <p:cNvSpPr>
            <a:spLocks noGrp="1"/>
          </p:cNvSpPr>
          <p:nvPr>
            <p:ph type="dt" sz="half" idx="10"/>
          </p:nvPr>
        </p:nvSpPr>
        <p:spPr/>
        <p:txBody>
          <a:bodyPr/>
          <a:lstStyle>
            <a:lvl1pPr>
              <a:defRPr/>
            </a:lvl1pPr>
          </a:lstStyle>
          <a:p>
            <a:pPr>
              <a:defRPr/>
            </a:pPr>
            <a:fld id="{609EE370-39EB-7940-9D04-90180FA67C47}" type="datetimeFigureOut">
              <a:rPr lang="en-US"/>
              <a:pPr>
                <a:defRPr/>
              </a:pPr>
              <a:t>5/5/25</a:t>
            </a:fld>
            <a:endParaRPr lang="en-US"/>
          </a:p>
        </p:txBody>
      </p:sp>
      <p:sp>
        <p:nvSpPr>
          <p:cNvPr id="5" name="Footer Placeholder 4">
            <a:extLst>
              <a:ext uri="{FF2B5EF4-FFF2-40B4-BE49-F238E27FC236}">
                <a16:creationId xmlns:a16="http://schemas.microsoft.com/office/drawing/2014/main" id="{DD11A4B5-7F70-F79B-350B-BE505EE7B3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298E49-99C9-997B-9811-9EF55B450191}"/>
              </a:ext>
            </a:extLst>
          </p:cNvPr>
          <p:cNvSpPr>
            <a:spLocks noGrp="1"/>
          </p:cNvSpPr>
          <p:nvPr>
            <p:ph type="sldNum" sz="quarter" idx="12"/>
          </p:nvPr>
        </p:nvSpPr>
        <p:spPr/>
        <p:txBody>
          <a:bodyPr/>
          <a:lstStyle>
            <a:lvl1pPr>
              <a:defRPr/>
            </a:lvl1pPr>
          </a:lstStyle>
          <a:p>
            <a:pPr>
              <a:defRPr/>
            </a:pPr>
            <a:fld id="{95D4CC4F-9F3E-CC4E-88F0-3D79AB4FA52D}" type="slidenum">
              <a:rPr lang="en-US"/>
              <a:pPr>
                <a:defRPr/>
              </a:pPr>
              <a:t>‹#›</a:t>
            </a:fld>
            <a:endParaRPr lang="en-US"/>
          </a:p>
        </p:txBody>
      </p:sp>
    </p:spTree>
    <p:extLst>
      <p:ext uri="{BB962C8B-B14F-4D97-AF65-F5344CB8AC3E}">
        <p14:creationId xmlns:p14="http://schemas.microsoft.com/office/powerpoint/2010/main" val="175808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B98EEF-1B5B-AE02-AAC1-FB38931231CF}"/>
              </a:ext>
            </a:extLst>
          </p:cNvPr>
          <p:cNvSpPr>
            <a:spLocks noGrp="1"/>
          </p:cNvSpPr>
          <p:nvPr>
            <p:ph type="dt" sz="half" idx="10"/>
          </p:nvPr>
        </p:nvSpPr>
        <p:spPr/>
        <p:txBody>
          <a:bodyPr/>
          <a:lstStyle>
            <a:lvl1pPr>
              <a:defRPr/>
            </a:lvl1pPr>
          </a:lstStyle>
          <a:p>
            <a:pPr>
              <a:defRPr/>
            </a:pPr>
            <a:fld id="{276E44D1-B305-5643-9FDF-BB2585A6DEB0}" type="datetimeFigureOut">
              <a:rPr lang="en-US"/>
              <a:pPr>
                <a:defRPr/>
              </a:pPr>
              <a:t>5/5/25</a:t>
            </a:fld>
            <a:endParaRPr lang="en-US"/>
          </a:p>
        </p:txBody>
      </p:sp>
      <p:sp>
        <p:nvSpPr>
          <p:cNvPr id="5" name="Footer Placeholder 4">
            <a:extLst>
              <a:ext uri="{FF2B5EF4-FFF2-40B4-BE49-F238E27FC236}">
                <a16:creationId xmlns:a16="http://schemas.microsoft.com/office/drawing/2014/main" id="{6BD06420-3E66-36C9-71C6-CD9FBB761B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55865-0D90-C923-920B-DEA6311E064C}"/>
              </a:ext>
            </a:extLst>
          </p:cNvPr>
          <p:cNvSpPr>
            <a:spLocks noGrp="1"/>
          </p:cNvSpPr>
          <p:nvPr>
            <p:ph type="sldNum" sz="quarter" idx="12"/>
          </p:nvPr>
        </p:nvSpPr>
        <p:spPr/>
        <p:txBody>
          <a:bodyPr/>
          <a:lstStyle>
            <a:lvl1pPr>
              <a:defRPr/>
            </a:lvl1pPr>
          </a:lstStyle>
          <a:p>
            <a:pPr>
              <a:defRPr/>
            </a:pPr>
            <a:fld id="{09FFCC56-E4C7-C340-8044-27E7432EC74A}" type="slidenum">
              <a:rPr lang="en-US"/>
              <a:pPr>
                <a:defRPr/>
              </a:pPr>
              <a:t>‹#›</a:t>
            </a:fld>
            <a:endParaRPr lang="en-US"/>
          </a:p>
        </p:txBody>
      </p:sp>
    </p:spTree>
    <p:extLst>
      <p:ext uri="{BB962C8B-B14F-4D97-AF65-F5344CB8AC3E}">
        <p14:creationId xmlns:p14="http://schemas.microsoft.com/office/powerpoint/2010/main" val="11133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42568B-596A-4A41-265B-E93F2C315E04}"/>
              </a:ext>
            </a:extLst>
          </p:cNvPr>
          <p:cNvSpPr>
            <a:spLocks noGrp="1"/>
          </p:cNvSpPr>
          <p:nvPr>
            <p:ph type="dt" sz="half" idx="10"/>
          </p:nvPr>
        </p:nvSpPr>
        <p:spPr/>
        <p:txBody>
          <a:bodyPr/>
          <a:lstStyle>
            <a:lvl1pPr>
              <a:defRPr/>
            </a:lvl1pPr>
          </a:lstStyle>
          <a:p>
            <a:pPr>
              <a:defRPr/>
            </a:pPr>
            <a:fld id="{1495C5DE-5FE0-0D4E-8FE4-13AD9A06D2A1}" type="datetimeFigureOut">
              <a:rPr lang="en-US"/>
              <a:pPr>
                <a:defRPr/>
              </a:pPr>
              <a:t>5/5/25</a:t>
            </a:fld>
            <a:endParaRPr lang="en-US"/>
          </a:p>
        </p:txBody>
      </p:sp>
      <p:sp>
        <p:nvSpPr>
          <p:cNvPr id="5" name="Footer Placeholder 4">
            <a:extLst>
              <a:ext uri="{FF2B5EF4-FFF2-40B4-BE49-F238E27FC236}">
                <a16:creationId xmlns:a16="http://schemas.microsoft.com/office/drawing/2014/main" id="{1BA71571-941F-B5C9-82F9-B7ADC2EB13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9F7137-F1E5-CE82-21B4-FCF53EC0DF67}"/>
              </a:ext>
            </a:extLst>
          </p:cNvPr>
          <p:cNvSpPr>
            <a:spLocks noGrp="1"/>
          </p:cNvSpPr>
          <p:nvPr>
            <p:ph type="sldNum" sz="quarter" idx="12"/>
          </p:nvPr>
        </p:nvSpPr>
        <p:spPr/>
        <p:txBody>
          <a:bodyPr/>
          <a:lstStyle>
            <a:lvl1pPr>
              <a:defRPr/>
            </a:lvl1pPr>
          </a:lstStyle>
          <a:p>
            <a:pPr>
              <a:defRPr/>
            </a:pPr>
            <a:fld id="{713CE3CB-C272-F34D-AF96-A94B26FDE205}" type="slidenum">
              <a:rPr lang="en-US"/>
              <a:pPr>
                <a:defRPr/>
              </a:pPr>
              <a:t>‹#›</a:t>
            </a:fld>
            <a:endParaRPr lang="en-US"/>
          </a:p>
        </p:txBody>
      </p:sp>
    </p:spTree>
    <p:extLst>
      <p:ext uri="{BB962C8B-B14F-4D97-AF65-F5344CB8AC3E}">
        <p14:creationId xmlns:p14="http://schemas.microsoft.com/office/powerpoint/2010/main" val="386671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B06CF4E8-1F89-C8E1-CB0D-5C8B19E243A0}"/>
              </a:ext>
            </a:extLst>
          </p:cNvPr>
          <p:cNvSpPr>
            <a:spLocks noGrp="1"/>
          </p:cNvSpPr>
          <p:nvPr>
            <p:ph type="dt" sz="half" idx="10"/>
          </p:nvPr>
        </p:nvSpPr>
        <p:spPr/>
        <p:txBody>
          <a:bodyPr/>
          <a:lstStyle>
            <a:lvl1pPr>
              <a:defRPr/>
            </a:lvl1pPr>
          </a:lstStyle>
          <a:p>
            <a:pPr>
              <a:defRPr/>
            </a:pPr>
            <a:fld id="{61B3C91D-F149-EB42-B335-A5B739B68F67}" type="datetimeFigureOut">
              <a:rPr lang="en-US"/>
              <a:pPr>
                <a:defRPr/>
              </a:pPr>
              <a:t>5/5/25</a:t>
            </a:fld>
            <a:endParaRPr lang="en-US"/>
          </a:p>
        </p:txBody>
      </p:sp>
      <p:sp>
        <p:nvSpPr>
          <p:cNvPr id="6" name="Footer Placeholder 4">
            <a:extLst>
              <a:ext uri="{FF2B5EF4-FFF2-40B4-BE49-F238E27FC236}">
                <a16:creationId xmlns:a16="http://schemas.microsoft.com/office/drawing/2014/main" id="{0C5BECB4-06D8-627F-6B99-6E7F1B508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AC04A9-3631-DE35-DA6A-FACA5537057A}"/>
              </a:ext>
            </a:extLst>
          </p:cNvPr>
          <p:cNvSpPr>
            <a:spLocks noGrp="1"/>
          </p:cNvSpPr>
          <p:nvPr>
            <p:ph type="sldNum" sz="quarter" idx="12"/>
          </p:nvPr>
        </p:nvSpPr>
        <p:spPr/>
        <p:txBody>
          <a:bodyPr/>
          <a:lstStyle>
            <a:lvl1pPr>
              <a:defRPr/>
            </a:lvl1pPr>
          </a:lstStyle>
          <a:p>
            <a:pPr>
              <a:defRPr/>
            </a:pPr>
            <a:fld id="{8C292CAA-3053-FB41-AD2B-2D12A127B008}" type="slidenum">
              <a:rPr lang="en-US"/>
              <a:pPr>
                <a:defRPr/>
              </a:pPr>
              <a:t>‹#›</a:t>
            </a:fld>
            <a:endParaRPr lang="en-US"/>
          </a:p>
        </p:txBody>
      </p:sp>
    </p:spTree>
    <p:extLst>
      <p:ext uri="{BB962C8B-B14F-4D97-AF65-F5344CB8AC3E}">
        <p14:creationId xmlns:p14="http://schemas.microsoft.com/office/powerpoint/2010/main" val="37894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A241AB3-3828-C89D-B032-5AAE4D58B9E3}"/>
              </a:ext>
            </a:extLst>
          </p:cNvPr>
          <p:cNvSpPr>
            <a:spLocks noGrp="1"/>
          </p:cNvSpPr>
          <p:nvPr>
            <p:ph type="dt" sz="half" idx="10"/>
          </p:nvPr>
        </p:nvSpPr>
        <p:spPr/>
        <p:txBody>
          <a:bodyPr/>
          <a:lstStyle>
            <a:lvl1pPr>
              <a:defRPr/>
            </a:lvl1pPr>
          </a:lstStyle>
          <a:p>
            <a:pPr>
              <a:defRPr/>
            </a:pPr>
            <a:fld id="{1C5F396A-4BCE-2B4B-A56E-18F0244C3978}" type="datetimeFigureOut">
              <a:rPr lang="en-US"/>
              <a:pPr>
                <a:defRPr/>
              </a:pPr>
              <a:t>5/5/25</a:t>
            </a:fld>
            <a:endParaRPr lang="en-US"/>
          </a:p>
        </p:txBody>
      </p:sp>
      <p:sp>
        <p:nvSpPr>
          <p:cNvPr id="8" name="Footer Placeholder 4">
            <a:extLst>
              <a:ext uri="{FF2B5EF4-FFF2-40B4-BE49-F238E27FC236}">
                <a16:creationId xmlns:a16="http://schemas.microsoft.com/office/drawing/2014/main" id="{8B4D1473-3028-0019-75ED-716FA847FB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E625440-CBFB-89D4-422F-73FF579B84C0}"/>
              </a:ext>
            </a:extLst>
          </p:cNvPr>
          <p:cNvSpPr>
            <a:spLocks noGrp="1"/>
          </p:cNvSpPr>
          <p:nvPr>
            <p:ph type="sldNum" sz="quarter" idx="12"/>
          </p:nvPr>
        </p:nvSpPr>
        <p:spPr/>
        <p:txBody>
          <a:bodyPr/>
          <a:lstStyle>
            <a:lvl1pPr>
              <a:defRPr/>
            </a:lvl1pPr>
          </a:lstStyle>
          <a:p>
            <a:pPr>
              <a:defRPr/>
            </a:pPr>
            <a:fld id="{52BF49B1-EB12-5749-8497-D383DA6C2E9A}" type="slidenum">
              <a:rPr lang="en-US"/>
              <a:pPr>
                <a:defRPr/>
              </a:pPr>
              <a:t>‹#›</a:t>
            </a:fld>
            <a:endParaRPr lang="en-US"/>
          </a:p>
        </p:txBody>
      </p:sp>
    </p:spTree>
    <p:extLst>
      <p:ext uri="{BB962C8B-B14F-4D97-AF65-F5344CB8AC3E}">
        <p14:creationId xmlns:p14="http://schemas.microsoft.com/office/powerpoint/2010/main" val="60393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0599F73-1982-67E8-BFF4-E6F8D963F0BF}"/>
              </a:ext>
            </a:extLst>
          </p:cNvPr>
          <p:cNvSpPr>
            <a:spLocks noGrp="1"/>
          </p:cNvSpPr>
          <p:nvPr>
            <p:ph type="dt" sz="half" idx="10"/>
          </p:nvPr>
        </p:nvSpPr>
        <p:spPr/>
        <p:txBody>
          <a:bodyPr/>
          <a:lstStyle>
            <a:lvl1pPr>
              <a:defRPr/>
            </a:lvl1pPr>
          </a:lstStyle>
          <a:p>
            <a:pPr>
              <a:defRPr/>
            </a:pPr>
            <a:fld id="{6649CA9D-7CAD-F543-BACF-ED21AB688AF8}" type="datetimeFigureOut">
              <a:rPr lang="en-US"/>
              <a:pPr>
                <a:defRPr/>
              </a:pPr>
              <a:t>5/5/25</a:t>
            </a:fld>
            <a:endParaRPr lang="en-US"/>
          </a:p>
        </p:txBody>
      </p:sp>
      <p:sp>
        <p:nvSpPr>
          <p:cNvPr id="4" name="Footer Placeholder 4">
            <a:extLst>
              <a:ext uri="{FF2B5EF4-FFF2-40B4-BE49-F238E27FC236}">
                <a16:creationId xmlns:a16="http://schemas.microsoft.com/office/drawing/2014/main" id="{CF4C8D89-4293-0D1A-E37A-EB7D300D2B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67C648-670B-51A7-8666-E33BC3FE06B3}"/>
              </a:ext>
            </a:extLst>
          </p:cNvPr>
          <p:cNvSpPr>
            <a:spLocks noGrp="1"/>
          </p:cNvSpPr>
          <p:nvPr>
            <p:ph type="sldNum" sz="quarter" idx="12"/>
          </p:nvPr>
        </p:nvSpPr>
        <p:spPr/>
        <p:txBody>
          <a:bodyPr/>
          <a:lstStyle>
            <a:lvl1pPr>
              <a:defRPr/>
            </a:lvl1pPr>
          </a:lstStyle>
          <a:p>
            <a:pPr>
              <a:defRPr/>
            </a:pPr>
            <a:fld id="{0B0BE4FB-7B06-2A4C-A765-70DF709E1B28}" type="slidenum">
              <a:rPr lang="en-US"/>
              <a:pPr>
                <a:defRPr/>
              </a:pPr>
              <a:t>‹#›</a:t>
            </a:fld>
            <a:endParaRPr lang="en-US"/>
          </a:p>
        </p:txBody>
      </p:sp>
    </p:spTree>
    <p:extLst>
      <p:ext uri="{BB962C8B-B14F-4D97-AF65-F5344CB8AC3E}">
        <p14:creationId xmlns:p14="http://schemas.microsoft.com/office/powerpoint/2010/main" val="411134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A70C97-7DCB-A106-95E1-A225C5D17835}"/>
              </a:ext>
            </a:extLst>
          </p:cNvPr>
          <p:cNvSpPr>
            <a:spLocks noGrp="1"/>
          </p:cNvSpPr>
          <p:nvPr>
            <p:ph type="dt" sz="half" idx="10"/>
          </p:nvPr>
        </p:nvSpPr>
        <p:spPr/>
        <p:txBody>
          <a:bodyPr/>
          <a:lstStyle>
            <a:lvl1pPr>
              <a:defRPr/>
            </a:lvl1pPr>
          </a:lstStyle>
          <a:p>
            <a:pPr>
              <a:defRPr/>
            </a:pPr>
            <a:fld id="{E171483B-0B10-FD4A-9D1B-911F10AACE2D}" type="datetimeFigureOut">
              <a:rPr lang="en-US"/>
              <a:pPr>
                <a:defRPr/>
              </a:pPr>
              <a:t>5/5/25</a:t>
            </a:fld>
            <a:endParaRPr lang="en-US"/>
          </a:p>
        </p:txBody>
      </p:sp>
      <p:sp>
        <p:nvSpPr>
          <p:cNvPr id="3" name="Footer Placeholder 4">
            <a:extLst>
              <a:ext uri="{FF2B5EF4-FFF2-40B4-BE49-F238E27FC236}">
                <a16:creationId xmlns:a16="http://schemas.microsoft.com/office/drawing/2014/main" id="{69FFD98E-A34B-46CB-21B9-7CEFECAC451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669228-E4D4-06C9-E045-383625863975}"/>
              </a:ext>
            </a:extLst>
          </p:cNvPr>
          <p:cNvSpPr>
            <a:spLocks noGrp="1"/>
          </p:cNvSpPr>
          <p:nvPr>
            <p:ph type="sldNum" sz="quarter" idx="12"/>
          </p:nvPr>
        </p:nvSpPr>
        <p:spPr/>
        <p:txBody>
          <a:bodyPr/>
          <a:lstStyle>
            <a:lvl1pPr>
              <a:defRPr/>
            </a:lvl1pPr>
          </a:lstStyle>
          <a:p>
            <a:pPr>
              <a:defRPr/>
            </a:pPr>
            <a:fld id="{1B47A043-A106-974F-938D-858EF61849C5}" type="slidenum">
              <a:rPr lang="en-US"/>
              <a:pPr>
                <a:defRPr/>
              </a:pPr>
              <a:t>‹#›</a:t>
            </a:fld>
            <a:endParaRPr lang="en-US"/>
          </a:p>
        </p:txBody>
      </p:sp>
    </p:spTree>
    <p:extLst>
      <p:ext uri="{BB962C8B-B14F-4D97-AF65-F5344CB8AC3E}">
        <p14:creationId xmlns:p14="http://schemas.microsoft.com/office/powerpoint/2010/main" val="288661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52E65F02-DAF2-B197-9BA1-3E313EE6A91E}"/>
              </a:ext>
            </a:extLst>
          </p:cNvPr>
          <p:cNvSpPr>
            <a:spLocks noGrp="1"/>
          </p:cNvSpPr>
          <p:nvPr>
            <p:ph type="dt" sz="half" idx="10"/>
          </p:nvPr>
        </p:nvSpPr>
        <p:spPr/>
        <p:txBody>
          <a:bodyPr/>
          <a:lstStyle>
            <a:lvl1pPr>
              <a:defRPr/>
            </a:lvl1pPr>
          </a:lstStyle>
          <a:p>
            <a:pPr>
              <a:defRPr/>
            </a:pPr>
            <a:fld id="{00FBBCBD-E047-C84C-9DAB-282DAEA47592}" type="datetimeFigureOut">
              <a:rPr lang="en-US"/>
              <a:pPr>
                <a:defRPr/>
              </a:pPr>
              <a:t>5/5/25</a:t>
            </a:fld>
            <a:endParaRPr lang="en-US"/>
          </a:p>
        </p:txBody>
      </p:sp>
      <p:sp>
        <p:nvSpPr>
          <p:cNvPr id="6" name="Footer Placeholder 4">
            <a:extLst>
              <a:ext uri="{FF2B5EF4-FFF2-40B4-BE49-F238E27FC236}">
                <a16:creationId xmlns:a16="http://schemas.microsoft.com/office/drawing/2014/main" id="{CE9D33A2-537F-FD93-F9E2-0DD5A201D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DA7E90-7196-F295-6EDE-77C8992B2F02}"/>
              </a:ext>
            </a:extLst>
          </p:cNvPr>
          <p:cNvSpPr>
            <a:spLocks noGrp="1"/>
          </p:cNvSpPr>
          <p:nvPr>
            <p:ph type="sldNum" sz="quarter" idx="12"/>
          </p:nvPr>
        </p:nvSpPr>
        <p:spPr/>
        <p:txBody>
          <a:bodyPr/>
          <a:lstStyle>
            <a:lvl1pPr>
              <a:defRPr/>
            </a:lvl1pPr>
          </a:lstStyle>
          <a:p>
            <a:pPr>
              <a:defRPr/>
            </a:pPr>
            <a:fld id="{2EE57DCC-8191-1541-84CE-8331EBF2822B}" type="slidenum">
              <a:rPr lang="en-US"/>
              <a:pPr>
                <a:defRPr/>
              </a:pPr>
              <a:t>‹#›</a:t>
            </a:fld>
            <a:endParaRPr lang="en-US"/>
          </a:p>
        </p:txBody>
      </p:sp>
    </p:spTree>
    <p:extLst>
      <p:ext uri="{BB962C8B-B14F-4D97-AF65-F5344CB8AC3E}">
        <p14:creationId xmlns:p14="http://schemas.microsoft.com/office/powerpoint/2010/main" val="71935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62ACA67B-7944-49EF-B727-43BE6E83A375}"/>
              </a:ext>
            </a:extLst>
          </p:cNvPr>
          <p:cNvSpPr>
            <a:spLocks noGrp="1"/>
          </p:cNvSpPr>
          <p:nvPr>
            <p:ph type="dt" sz="half" idx="10"/>
          </p:nvPr>
        </p:nvSpPr>
        <p:spPr/>
        <p:txBody>
          <a:bodyPr/>
          <a:lstStyle>
            <a:lvl1pPr>
              <a:defRPr/>
            </a:lvl1pPr>
          </a:lstStyle>
          <a:p>
            <a:pPr>
              <a:defRPr/>
            </a:pPr>
            <a:fld id="{82C8BC69-D9D6-5A4B-BAF3-31AE14607697}" type="datetimeFigureOut">
              <a:rPr lang="en-US"/>
              <a:pPr>
                <a:defRPr/>
              </a:pPr>
              <a:t>5/5/25</a:t>
            </a:fld>
            <a:endParaRPr lang="en-US"/>
          </a:p>
        </p:txBody>
      </p:sp>
      <p:sp>
        <p:nvSpPr>
          <p:cNvPr id="6" name="Footer Placeholder 4">
            <a:extLst>
              <a:ext uri="{FF2B5EF4-FFF2-40B4-BE49-F238E27FC236}">
                <a16:creationId xmlns:a16="http://schemas.microsoft.com/office/drawing/2014/main" id="{D44810AB-007E-F943-4A70-F4BB202B4F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5B1200-0330-800C-3BF3-8C3CF29C002B}"/>
              </a:ext>
            </a:extLst>
          </p:cNvPr>
          <p:cNvSpPr>
            <a:spLocks noGrp="1"/>
          </p:cNvSpPr>
          <p:nvPr>
            <p:ph type="sldNum" sz="quarter" idx="12"/>
          </p:nvPr>
        </p:nvSpPr>
        <p:spPr/>
        <p:txBody>
          <a:bodyPr/>
          <a:lstStyle>
            <a:lvl1pPr>
              <a:defRPr/>
            </a:lvl1pPr>
          </a:lstStyle>
          <a:p>
            <a:pPr>
              <a:defRPr/>
            </a:pPr>
            <a:fld id="{072FB603-C057-B246-A559-4061EE8E108C}" type="slidenum">
              <a:rPr lang="en-US"/>
              <a:pPr>
                <a:defRPr/>
              </a:pPr>
              <a:t>‹#›</a:t>
            </a:fld>
            <a:endParaRPr lang="en-US"/>
          </a:p>
        </p:txBody>
      </p:sp>
    </p:spTree>
    <p:extLst>
      <p:ext uri="{BB962C8B-B14F-4D97-AF65-F5344CB8AC3E}">
        <p14:creationId xmlns:p14="http://schemas.microsoft.com/office/powerpoint/2010/main" val="384468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B69BD9-9C79-4432-8583-97FED6F95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CY"/>
              <a:t>Click to edit Master title style</a:t>
            </a:r>
            <a:endParaRPr lang="en-US" altLang="en-CY"/>
          </a:p>
        </p:txBody>
      </p:sp>
      <p:sp>
        <p:nvSpPr>
          <p:cNvPr id="1027" name="Text Placeholder 2">
            <a:extLst>
              <a:ext uri="{FF2B5EF4-FFF2-40B4-BE49-F238E27FC236}">
                <a16:creationId xmlns:a16="http://schemas.microsoft.com/office/drawing/2014/main" id="{AFBB75CB-E0F4-05C2-30C6-51258B09FC4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CY"/>
              <a:t>Click to edit Master text styles</a:t>
            </a:r>
          </a:p>
          <a:p>
            <a:pPr lvl="1"/>
            <a:r>
              <a:rPr lang="en-GB" altLang="en-CY"/>
              <a:t>Second level</a:t>
            </a:r>
          </a:p>
          <a:p>
            <a:pPr lvl="2"/>
            <a:r>
              <a:rPr lang="en-GB" altLang="en-CY"/>
              <a:t>Third level</a:t>
            </a:r>
          </a:p>
          <a:p>
            <a:pPr lvl="3"/>
            <a:r>
              <a:rPr lang="en-GB" altLang="en-CY"/>
              <a:t>Fourth level</a:t>
            </a:r>
          </a:p>
          <a:p>
            <a:pPr lvl="4"/>
            <a:r>
              <a:rPr lang="en-GB" altLang="en-CY"/>
              <a:t>Fifth level</a:t>
            </a:r>
            <a:endParaRPr lang="en-US" altLang="en-CY"/>
          </a:p>
        </p:txBody>
      </p:sp>
      <p:sp>
        <p:nvSpPr>
          <p:cNvPr id="4" name="Date Placeholder 3">
            <a:extLst>
              <a:ext uri="{FF2B5EF4-FFF2-40B4-BE49-F238E27FC236}">
                <a16:creationId xmlns:a16="http://schemas.microsoft.com/office/drawing/2014/main" id="{CB02F338-9D76-BEDD-2C8A-B6E7B6E03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5C4E37C-A00F-DE45-A083-06D4E310869B}" type="datetimeFigureOut">
              <a:rPr lang="en-US"/>
              <a:pPr>
                <a:defRPr/>
              </a:pPr>
              <a:t>5/5/25</a:t>
            </a:fld>
            <a:endParaRPr lang="en-US"/>
          </a:p>
        </p:txBody>
      </p:sp>
      <p:sp>
        <p:nvSpPr>
          <p:cNvPr id="5" name="Footer Placeholder 4">
            <a:extLst>
              <a:ext uri="{FF2B5EF4-FFF2-40B4-BE49-F238E27FC236}">
                <a16:creationId xmlns:a16="http://schemas.microsoft.com/office/drawing/2014/main" id="{F3A289FE-9C5A-D7EA-ED3A-5C79258E0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3C25BE3-AD3C-3755-AD38-3317CECF8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9AFDAFD-ADED-4A4D-9B83-19B52913C8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a16="http://schemas.microsoft.com/office/drawing/2014/main" id="{4786D619-07DB-5163-9E6B-5A2E2C96D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541463"/>
            <a:ext cx="114427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501C5E7-C932-5CF1-5F36-5F707D6FCDA3}"/>
              </a:ext>
            </a:extLst>
          </p:cNvPr>
          <p:cNvSpPr/>
          <p:nvPr/>
        </p:nvSpPr>
        <p:spPr>
          <a:xfrm>
            <a:off x="373063" y="1103313"/>
            <a:ext cx="11439525" cy="439737"/>
          </a:xfrm>
          <a:prstGeom prst="rect">
            <a:avLst/>
          </a:prstGeom>
          <a:solidFill>
            <a:srgbClr val="017C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Y">
              <a:solidFill>
                <a:srgbClr val="0091B6"/>
              </a:solidFill>
            </a:endParaRPr>
          </a:p>
        </p:txBody>
      </p:sp>
      <p:sp>
        <p:nvSpPr>
          <p:cNvPr id="13316" name="TextBox 10">
            <a:extLst>
              <a:ext uri="{FF2B5EF4-FFF2-40B4-BE49-F238E27FC236}">
                <a16:creationId xmlns:a16="http://schemas.microsoft.com/office/drawing/2014/main" id="{A5E68DC7-3065-1703-BE36-239F8C02BCAD}"/>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CY" sz="1800" dirty="0">
                <a:solidFill>
                  <a:schemeClr val="bg1"/>
                </a:solidFill>
                <a:latin typeface="Roboto Slab Medium" pitchFamily="2" charset="0"/>
                <a:ea typeface="Roboto Slab Medium" pitchFamily="2" charset="0"/>
                <a:cs typeface="Roboto Slab Medium" pitchFamily="2" charset="0"/>
              </a:rPr>
              <a:t>PRESENTATION OF CYPRUS UNIVERSITY OF TECHNOLOGY</a:t>
            </a:r>
          </a:p>
        </p:txBody>
      </p:sp>
      <p:pic>
        <p:nvPicPr>
          <p:cNvPr id="13317" name="Picture 2">
            <a:extLst>
              <a:ext uri="{FF2B5EF4-FFF2-40B4-BE49-F238E27FC236}">
                <a16:creationId xmlns:a16="http://schemas.microsoft.com/office/drawing/2014/main" id="{5D7D715A-FCEE-0799-0344-D9B1C170C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58775"/>
            <a:ext cx="4481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FBA0DE4-92D4-0504-3EAF-7715FB453314}"/>
              </a:ext>
            </a:extLst>
          </p:cNvPr>
          <p:cNvPicPr>
            <a:picLocks noChangeAspect="1"/>
          </p:cNvPicPr>
          <p:nvPr/>
        </p:nvPicPr>
        <p:blipFill>
          <a:blip r:embed="rId4"/>
          <a:stretch>
            <a:fillRect/>
          </a:stretch>
        </p:blipFill>
        <p:spPr>
          <a:xfrm>
            <a:off x="10430633" y="653123"/>
            <a:ext cx="1388303" cy="2289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B2937AF8-B618-4144-A804-D0CBA1A213D2}"/>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CY" sz="1800" dirty="0">
                <a:solidFill>
                  <a:schemeClr val="bg1"/>
                </a:solidFill>
                <a:latin typeface="Roboto Slab Medium" pitchFamily="2" charset="0"/>
                <a:ea typeface="Roboto Slab Medium" pitchFamily="2" charset="0"/>
                <a:cs typeface="Roboto Slab Medium" pitchFamily="2" charset="0"/>
              </a:rPr>
              <a:t>FOR TITLE OR SUBTITLE</a:t>
            </a:r>
          </a:p>
        </p:txBody>
      </p:sp>
      <p:sp>
        <p:nvSpPr>
          <p:cNvPr id="14340" name="TextBox 3">
            <a:extLst>
              <a:ext uri="{FF2B5EF4-FFF2-40B4-BE49-F238E27FC236}">
                <a16:creationId xmlns:a16="http://schemas.microsoft.com/office/drawing/2014/main" id="{963B5610-87D6-BF74-FC78-9BA5EC3725C8}"/>
              </a:ext>
            </a:extLst>
          </p:cNvPr>
          <p:cNvSpPr txBox="1">
            <a:spLocks noChangeArrowheads="1"/>
          </p:cNvSpPr>
          <p:nvPr/>
        </p:nvSpPr>
        <p:spPr bwMode="auto">
          <a:xfrm>
            <a:off x="857250" y="2438400"/>
            <a:ext cx="90208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chemeClr val="bg1"/>
                </a:solidFill>
                <a:latin typeface="Roboto Slab Light" pitchFamily="2" charset="0"/>
                <a:ea typeface="Roboto Slab Light" pitchFamily="2" charset="0"/>
                <a:cs typeface="Roboto Slab Medium"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800" dirty="0">
              <a:solidFill>
                <a:schemeClr val="bg1"/>
              </a:solidFill>
              <a:latin typeface="Roboto Slab Light" pitchFamily="2" charset="0"/>
              <a:ea typeface="Roboto Slab Light" pitchFamily="2" charset="0"/>
              <a:cs typeface="Roboto Slab Medium" pitchFamily="2" charset="0"/>
            </a:endParaRPr>
          </a:p>
        </p:txBody>
      </p:sp>
      <p:pic>
        <p:nvPicPr>
          <p:cNvPr id="2" name="Picture 1">
            <a:extLst>
              <a:ext uri="{FF2B5EF4-FFF2-40B4-BE49-F238E27FC236}">
                <a16:creationId xmlns:a16="http://schemas.microsoft.com/office/drawing/2014/main" id="{9A98F3D6-0BA6-36D6-881B-DEB612452ABC}"/>
              </a:ext>
            </a:extLst>
          </p:cNvPr>
          <p:cNvPicPr>
            <a:picLocks noChangeAspect="1"/>
          </p:cNvPicPr>
          <p:nvPr/>
        </p:nvPicPr>
        <p:blipFill>
          <a:blip r:embed="rId3"/>
          <a:stretch>
            <a:fillRect/>
          </a:stretch>
        </p:blipFill>
        <p:spPr>
          <a:xfrm>
            <a:off x="10430633" y="653123"/>
            <a:ext cx="1388303" cy="228909"/>
          </a:xfrm>
          <a:prstGeom prst="rect">
            <a:avLst/>
          </a:prstGeom>
        </p:spPr>
      </p:pic>
      <p:pic>
        <p:nvPicPr>
          <p:cNvPr id="3" name="Picture 2">
            <a:extLst>
              <a:ext uri="{FF2B5EF4-FFF2-40B4-BE49-F238E27FC236}">
                <a16:creationId xmlns:a16="http://schemas.microsoft.com/office/drawing/2014/main" id="{59453597-1481-8C6E-0436-E99851338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58775"/>
            <a:ext cx="4481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4798B901-F516-BC91-5334-BFE1C1618D5B}"/>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CY" sz="1800" dirty="0">
                <a:solidFill>
                  <a:schemeClr val="bg1"/>
                </a:solidFill>
                <a:latin typeface="Roboto Slab Medium" pitchFamily="2" charset="0"/>
                <a:ea typeface="Roboto Slab Medium" pitchFamily="2" charset="0"/>
                <a:cs typeface="Roboto Slab Medium" pitchFamily="2" charset="0"/>
              </a:rPr>
              <a:t>INSIDE PAGE WITH PHOTO</a:t>
            </a:r>
          </a:p>
        </p:txBody>
      </p:sp>
      <p:sp>
        <p:nvSpPr>
          <p:cNvPr id="15363" name="TextBox 3">
            <a:extLst>
              <a:ext uri="{FF2B5EF4-FFF2-40B4-BE49-F238E27FC236}">
                <a16:creationId xmlns:a16="http://schemas.microsoft.com/office/drawing/2014/main" id="{9C212DA1-BB5A-EA88-6E93-D3A4DA6854C6}"/>
              </a:ext>
            </a:extLst>
          </p:cNvPr>
          <p:cNvSpPr txBox="1">
            <a:spLocks noChangeArrowheads="1"/>
          </p:cNvSpPr>
          <p:nvPr/>
        </p:nvSpPr>
        <p:spPr bwMode="auto">
          <a:xfrm>
            <a:off x="857250" y="2438400"/>
            <a:ext cx="6143625" cy="283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rgbClr val="595959"/>
                </a:solidFill>
                <a:latin typeface="Roboto Slab Medium" pitchFamily="2" charset="0"/>
                <a:ea typeface="Roboto Slab Medium" pitchFamily="2" charset="0"/>
                <a:cs typeface="Roboto Slab Medium" pitchFamily="2" charset="0"/>
              </a:rPr>
              <a:t>What is Lorem Ipsum?</a:t>
            </a:r>
          </a:p>
          <a:p>
            <a:pPr eaLnBrk="1" hangingPunct="1">
              <a:lnSpc>
                <a:spcPct val="100000"/>
              </a:lnSpc>
              <a:spcBef>
                <a:spcPct val="0"/>
              </a:spcBef>
              <a:buFontTx/>
              <a:buNone/>
            </a:pPr>
            <a:endParaRPr lang="en-US" altLang="en-CY" sz="1800" dirty="0">
              <a:solidFill>
                <a:srgbClr val="595959"/>
              </a:solidFill>
              <a:latin typeface="Roboto Slab Medium" pitchFamily="2" charset="0"/>
              <a:ea typeface="Roboto Slab Medium" pitchFamily="2" charset="0"/>
              <a:cs typeface="Roboto Slab Medium" pitchFamily="2" charset="0"/>
            </a:endParaRPr>
          </a:p>
          <a:p>
            <a:pPr eaLnBrk="1" hangingPunct="1">
              <a:lnSpc>
                <a:spcPct val="150000"/>
              </a:lnSpc>
              <a:spcBef>
                <a:spcPct val="0"/>
              </a:spcBef>
              <a:buFontTx/>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5365" name="Picture 12">
            <a:extLst>
              <a:ext uri="{FF2B5EF4-FFF2-40B4-BE49-F238E27FC236}">
                <a16:creationId xmlns:a16="http://schemas.microsoft.com/office/drawing/2014/main" id="{0CD2A128-CD2B-3B3B-8C12-D8FCAD29B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46225"/>
            <a:ext cx="3517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A63E6F0-2ADE-68B6-8BA0-097B2B7DCFF6}"/>
              </a:ext>
            </a:extLst>
          </p:cNvPr>
          <p:cNvPicPr>
            <a:picLocks noChangeAspect="1"/>
          </p:cNvPicPr>
          <p:nvPr/>
        </p:nvPicPr>
        <p:blipFill>
          <a:blip r:embed="rId4"/>
          <a:stretch>
            <a:fillRect/>
          </a:stretch>
        </p:blipFill>
        <p:spPr>
          <a:xfrm>
            <a:off x="10430633" y="653123"/>
            <a:ext cx="1388303" cy="228909"/>
          </a:xfrm>
          <a:prstGeom prst="rect">
            <a:avLst/>
          </a:prstGeom>
        </p:spPr>
      </p:pic>
      <p:pic>
        <p:nvPicPr>
          <p:cNvPr id="3" name="Picture 2">
            <a:extLst>
              <a:ext uri="{FF2B5EF4-FFF2-40B4-BE49-F238E27FC236}">
                <a16:creationId xmlns:a16="http://schemas.microsoft.com/office/drawing/2014/main" id="{F44B6448-249D-E18F-B91B-C4F6DFDD32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358775"/>
            <a:ext cx="4481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00480EAA-C773-A319-7429-3FE0C862804E}"/>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CY" sz="1800">
                <a:solidFill>
                  <a:schemeClr val="bg1"/>
                </a:solidFill>
                <a:latin typeface="Roboto Slab Medium" pitchFamily="2" charset="0"/>
                <a:ea typeface="Roboto Slab Medium" pitchFamily="2" charset="0"/>
                <a:cs typeface="Roboto Slab Medium" pitchFamily="2" charset="0"/>
              </a:rPr>
              <a:t>INSIDE PAGE USE</a:t>
            </a:r>
          </a:p>
        </p:txBody>
      </p:sp>
      <p:pic>
        <p:nvPicPr>
          <p:cNvPr id="2" name="Picture 1">
            <a:extLst>
              <a:ext uri="{FF2B5EF4-FFF2-40B4-BE49-F238E27FC236}">
                <a16:creationId xmlns:a16="http://schemas.microsoft.com/office/drawing/2014/main" id="{BD9DB93A-C19D-4314-DB24-4C4A6C649419}"/>
              </a:ext>
            </a:extLst>
          </p:cNvPr>
          <p:cNvPicPr>
            <a:picLocks noChangeAspect="1"/>
          </p:cNvPicPr>
          <p:nvPr/>
        </p:nvPicPr>
        <p:blipFill>
          <a:blip r:embed="rId3"/>
          <a:stretch>
            <a:fillRect/>
          </a:stretch>
        </p:blipFill>
        <p:spPr>
          <a:xfrm>
            <a:off x="10430633" y="653123"/>
            <a:ext cx="1388303" cy="228909"/>
          </a:xfrm>
          <a:prstGeom prst="rect">
            <a:avLst/>
          </a:prstGeom>
        </p:spPr>
      </p:pic>
      <p:sp>
        <p:nvSpPr>
          <p:cNvPr id="3" name="TextBox 3">
            <a:extLst>
              <a:ext uri="{FF2B5EF4-FFF2-40B4-BE49-F238E27FC236}">
                <a16:creationId xmlns:a16="http://schemas.microsoft.com/office/drawing/2014/main" id="{4CF29C10-9F73-5163-1A76-4BA863248C5C}"/>
              </a:ext>
            </a:extLst>
          </p:cNvPr>
          <p:cNvSpPr txBox="1">
            <a:spLocks noChangeArrowheads="1"/>
          </p:cNvSpPr>
          <p:nvPr/>
        </p:nvSpPr>
        <p:spPr bwMode="auto">
          <a:xfrm>
            <a:off x="857250" y="2438400"/>
            <a:ext cx="1096168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rgbClr val="595959"/>
                </a:solidFill>
                <a:latin typeface="Roboto Slab Medium" pitchFamily="2" charset="0"/>
                <a:ea typeface="Roboto Slab Medium" pitchFamily="2" charset="0"/>
                <a:cs typeface="Roboto Slab Medium" pitchFamily="2" charset="0"/>
              </a:rPr>
              <a:t>What is Lorem Ipsum?</a:t>
            </a:r>
          </a:p>
          <a:p>
            <a:pPr eaLnBrk="1" hangingPunct="1">
              <a:lnSpc>
                <a:spcPct val="100000"/>
              </a:lnSpc>
              <a:spcBef>
                <a:spcPct val="0"/>
              </a:spcBef>
              <a:buFontTx/>
              <a:buNone/>
            </a:pPr>
            <a:endParaRPr lang="en-US" altLang="en-CY" sz="1800" dirty="0">
              <a:solidFill>
                <a:srgbClr val="595959"/>
              </a:solidFill>
              <a:latin typeface="Roboto Slab Medium" pitchFamily="2" charset="0"/>
              <a:ea typeface="Roboto Slab Medium" pitchFamily="2" charset="0"/>
              <a:cs typeface="Roboto Slab Medium" pitchFamily="2" charset="0"/>
            </a:endParaRPr>
          </a:p>
          <a:p>
            <a:pPr eaLnBrk="1" hangingPunct="1">
              <a:lnSpc>
                <a:spcPct val="150000"/>
              </a:lnSpc>
              <a:spcBef>
                <a:spcPct val="0"/>
              </a:spcBef>
              <a:buFontTx/>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eaLnBrk="1" hangingPunct="1">
              <a:lnSpc>
                <a:spcPct val="150000"/>
              </a:lnSpc>
              <a:spcBef>
                <a:spcPct val="0"/>
              </a:spcBef>
              <a:buFontTx/>
              <a:buNone/>
            </a:pPr>
            <a:endParaRPr lang="en-GB" altLang="en-CY" sz="1200" dirty="0">
              <a:solidFill>
                <a:srgbClr val="595959"/>
              </a:solidFill>
              <a:latin typeface="Roboto Slab Light" pitchFamily="2" charset="0"/>
              <a:ea typeface="Roboto Slab Light" pitchFamily="2" charset="0"/>
              <a:cs typeface="Roboto Light" panose="02000000000000000000" pitchFamily="2" charset="0"/>
            </a:endParaRPr>
          </a:p>
          <a:p>
            <a:pPr eaLnBrk="1" hangingPunct="1">
              <a:lnSpc>
                <a:spcPct val="150000"/>
              </a:lnSpc>
              <a:spcBef>
                <a:spcPct val="0"/>
              </a:spcBef>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a:p>
            <a:pPr eaLnBrk="1" hangingPunct="1">
              <a:lnSpc>
                <a:spcPct val="150000"/>
              </a:lnSpc>
              <a:spcBef>
                <a:spcPct val="0"/>
              </a:spcBef>
              <a:buFontTx/>
              <a:buNone/>
            </a:pP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Picture 2">
            <a:extLst>
              <a:ext uri="{FF2B5EF4-FFF2-40B4-BE49-F238E27FC236}">
                <a16:creationId xmlns:a16="http://schemas.microsoft.com/office/drawing/2014/main" id="{D3DBBBF9-F758-173A-2ED1-F590D67B2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58775"/>
            <a:ext cx="4481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T_1541_PP Presentation Template_eng" id="{8877FAD8-7928-A340-9F33-5692DE4C1D1C}" vid="{251810BE-0A85-F641-8788-3DD7D2AA27E0}"/>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423</Words>
  <Application>Microsoft Macintosh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Roboto Light</vt:lpstr>
      <vt:lpstr>Roboto Slab Light</vt:lpstr>
      <vt:lpstr>Roboto Slab Medium</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Eleftheria Iasonos</dc:creator>
  <cp:lastModifiedBy>Eleftheria Iasonos</cp:lastModifiedBy>
  <cp:revision>21</cp:revision>
  <dcterms:created xsi:type="dcterms:W3CDTF">2021-05-11T11:09:13Z</dcterms:created>
  <dcterms:modified xsi:type="dcterms:W3CDTF">2025-05-05T09:36:08Z</dcterms:modified>
</cp:coreProperties>
</file>