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"/>
  </p:notesMasterIdLst>
  <p:sldIdLst>
    <p:sldId id="335" r:id="rId2"/>
  </p:sldIdLst>
  <p:sldSz cx="5327650" cy="7559675"/>
  <p:notesSz cx="9144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4020202020204" charset="0"/>
      <p:regular r:id="rId8"/>
      <p:bold r:id="rId9"/>
      <p:italic r:id="rId10"/>
      <p:boldItalic r:id="rId11"/>
    </p:embeddedFont>
    <p:embeddedFont>
      <p:font typeface="Open Sans Condensed" panose="020B0604020202020204" charset="0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09"/>
    <a:srgbClr val="DC9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3" autoAdjust="0"/>
  </p:normalViewPr>
  <p:slideViewPr>
    <p:cSldViewPr snapToGrid="0">
      <p:cViewPr varScale="1">
        <p:scale>
          <a:sx n="92" d="100"/>
          <a:sy n="92" d="100"/>
        </p:scale>
        <p:origin x="16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9815-3A45-4876-B315-E2359A3C6E0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756025" y="857250"/>
            <a:ext cx="16319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36C3E-B62B-42B3-A420-FE756A294A8F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1486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6025" y="857250"/>
            <a:ext cx="16319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36C3E-B62B-42B3-A420-FE756A294A8F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049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8" y="7055697"/>
            <a:ext cx="5326263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89" y="836604"/>
            <a:ext cx="4395311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661" spc="-2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699" y="4911497"/>
            <a:ext cx="4395311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398" cap="all" spc="117" baseline="0">
                <a:solidFill>
                  <a:schemeClr val="tx2"/>
                </a:solidFill>
                <a:latin typeface="+mj-lt"/>
              </a:defRPr>
            </a:lvl1pPr>
            <a:lvl2pPr marL="266365" indent="0" algn="ctr">
              <a:buNone/>
              <a:defRPr sz="1398"/>
            </a:lvl2pPr>
            <a:lvl3pPr marL="532729" indent="0" algn="ctr">
              <a:buNone/>
              <a:defRPr sz="1398"/>
            </a:lvl3pPr>
            <a:lvl4pPr marL="799094" indent="0" algn="ctr">
              <a:buNone/>
              <a:defRPr sz="1165"/>
            </a:lvl4pPr>
            <a:lvl5pPr marL="1065459" indent="0" algn="ctr">
              <a:buNone/>
              <a:defRPr sz="1165"/>
            </a:lvl5pPr>
            <a:lvl6pPr marL="1331824" indent="0" algn="ctr">
              <a:buNone/>
              <a:defRPr sz="1165"/>
            </a:lvl6pPr>
            <a:lvl7pPr marL="1598188" indent="0" algn="ctr">
              <a:buNone/>
              <a:defRPr sz="1165"/>
            </a:lvl7pPr>
            <a:lvl8pPr marL="1864553" indent="0" algn="ctr">
              <a:buNone/>
              <a:defRPr sz="1165"/>
            </a:lvl8pPr>
            <a:lvl9pPr marL="2130918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  <p:cxnSp>
        <p:nvCxnSpPr>
          <p:cNvPr id="9" name="Straight Connector 8"/>
          <p:cNvCxnSpPr/>
          <p:nvPr/>
        </p:nvCxnSpPr>
        <p:spPr>
          <a:xfrm>
            <a:off x="527721" y="4787794"/>
            <a:ext cx="431539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E9542A2-6EC3-4C3A-AE0B-F4D86D9F8CF3}"/>
              </a:ext>
            </a:extLst>
          </p:cNvPr>
          <p:cNvSpPr/>
          <p:nvPr userDrawn="1"/>
        </p:nvSpPr>
        <p:spPr>
          <a:xfrm>
            <a:off x="0" y="7055697"/>
            <a:ext cx="5327651" cy="503978"/>
          </a:xfrm>
          <a:prstGeom prst="rect">
            <a:avLst/>
          </a:prstGeom>
          <a:solidFill>
            <a:srgbClr val="FF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EF626-A9F0-4A96-A787-4E744B5F0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1541" cy="1027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95FEA3-A998-4CEC-8237-77784DBF6B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83" y="6152269"/>
            <a:ext cx="718085" cy="793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077488-0ACF-4BC9-9FBE-C76D337BD1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54" y="6152269"/>
            <a:ext cx="540128" cy="7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6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1687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8" y="7055697"/>
            <a:ext cx="5326263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57218"/>
            <a:ext cx="1148775" cy="63464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57217"/>
            <a:ext cx="3379728" cy="6346489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F7757D-9252-4251-98DA-658C39CF9E1B}"/>
              </a:ext>
            </a:extLst>
          </p:cNvPr>
          <p:cNvSpPr/>
          <p:nvPr userDrawn="1"/>
        </p:nvSpPr>
        <p:spPr>
          <a:xfrm>
            <a:off x="0" y="7055697"/>
            <a:ext cx="5327651" cy="503978"/>
          </a:xfrm>
          <a:prstGeom prst="rect">
            <a:avLst/>
          </a:prstGeom>
          <a:solidFill>
            <a:srgbClr val="FF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A27F2A-B406-4CD9-9905-C9C66A135C89}"/>
              </a:ext>
            </a:extLst>
          </p:cNvPr>
          <p:cNvSpPr/>
          <p:nvPr userDrawn="1"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437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65977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8" y="7055697"/>
            <a:ext cx="5326263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9" y="836604"/>
            <a:ext cx="4395311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66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89" y="4908749"/>
            <a:ext cx="4395311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98" cap="all" spc="117" baseline="0">
                <a:solidFill>
                  <a:schemeClr val="tx2"/>
                </a:solidFill>
                <a:latin typeface="+mj-lt"/>
              </a:defRPr>
            </a:lvl1pPr>
            <a:lvl2pPr marL="266365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  <p:cxnSp>
        <p:nvCxnSpPr>
          <p:cNvPr id="9" name="Straight Connector 8"/>
          <p:cNvCxnSpPr/>
          <p:nvPr/>
        </p:nvCxnSpPr>
        <p:spPr>
          <a:xfrm>
            <a:off x="527721" y="4787794"/>
            <a:ext cx="431539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4D50DB9-5BCA-488F-8FCF-BD041ADE27AF}"/>
              </a:ext>
            </a:extLst>
          </p:cNvPr>
          <p:cNvSpPr/>
          <p:nvPr userDrawn="1"/>
        </p:nvSpPr>
        <p:spPr>
          <a:xfrm>
            <a:off x="0" y="7055697"/>
            <a:ext cx="5327651" cy="503978"/>
          </a:xfrm>
          <a:prstGeom prst="rect">
            <a:avLst/>
          </a:prstGeom>
          <a:solidFill>
            <a:srgbClr val="FF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19A731-0F29-4374-87A7-EC371EE0A443}"/>
              </a:ext>
            </a:extLst>
          </p:cNvPr>
          <p:cNvSpPr/>
          <p:nvPr userDrawn="1"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813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489" y="315928"/>
            <a:ext cx="4395311" cy="1599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89" y="2034580"/>
            <a:ext cx="2157698" cy="4435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7102" y="2034583"/>
            <a:ext cx="2157698" cy="4435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3268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9489" y="315928"/>
            <a:ext cx="4395311" cy="1599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89" y="2034930"/>
            <a:ext cx="2157698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65" b="0" cap="all" baseline="0">
                <a:solidFill>
                  <a:schemeClr val="tx2"/>
                </a:solidFill>
              </a:defRPr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89" y="2846545"/>
            <a:ext cx="2157698" cy="3623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17102" y="2034930"/>
            <a:ext cx="2157698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65" b="0" cap="all" baseline="0">
                <a:solidFill>
                  <a:schemeClr val="tx2"/>
                </a:solidFill>
              </a:defRPr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17102" y="2846545"/>
            <a:ext cx="2157698" cy="3623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1812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2766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8" y="7055697"/>
            <a:ext cx="5326263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9851A7-ABE2-4289-A0F5-41AA81B6F5FC}"/>
              </a:ext>
            </a:extLst>
          </p:cNvPr>
          <p:cNvSpPr/>
          <p:nvPr userDrawn="1"/>
        </p:nvSpPr>
        <p:spPr>
          <a:xfrm>
            <a:off x="0" y="7055697"/>
            <a:ext cx="5327651" cy="503978"/>
          </a:xfrm>
          <a:prstGeom prst="rect">
            <a:avLst/>
          </a:prstGeom>
          <a:solidFill>
            <a:srgbClr val="FF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04369F-479F-477C-9AD9-B6B5489D78E8}"/>
              </a:ext>
            </a:extLst>
          </p:cNvPr>
          <p:cNvSpPr/>
          <p:nvPr userDrawn="1"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944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" y="0"/>
            <a:ext cx="1770111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65427" y="0"/>
            <a:ext cx="2797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87" y="655171"/>
            <a:ext cx="1398508" cy="2519892"/>
          </a:xfrm>
        </p:spPr>
        <p:txBody>
          <a:bodyPr anchor="b">
            <a:normAutofit/>
          </a:bodyPr>
          <a:lstStyle>
            <a:lvl1pPr>
              <a:defRPr sz="2097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69" y="806365"/>
            <a:ext cx="2918667" cy="5795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787" y="3225462"/>
            <a:ext cx="1398508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874">
                <a:solidFill>
                  <a:srgbClr val="FFFFFF"/>
                </a:solidFill>
              </a:defRPr>
            </a:lvl1pPr>
            <a:lvl2pPr marL="266365" indent="0">
              <a:buNone/>
              <a:defRPr sz="699"/>
            </a:lvl2pPr>
            <a:lvl3pPr marL="532729" indent="0">
              <a:buNone/>
              <a:defRPr sz="583"/>
            </a:lvl3pPr>
            <a:lvl4pPr marL="799094" indent="0">
              <a:buNone/>
              <a:defRPr sz="524"/>
            </a:lvl4pPr>
            <a:lvl5pPr marL="1065459" indent="0">
              <a:buNone/>
              <a:defRPr sz="524"/>
            </a:lvl5pPr>
            <a:lvl6pPr marL="1331824" indent="0">
              <a:buNone/>
              <a:defRPr sz="524"/>
            </a:lvl6pPr>
            <a:lvl7pPr marL="1598188" indent="0">
              <a:buNone/>
              <a:defRPr sz="524"/>
            </a:lvl7pPr>
            <a:lvl8pPr marL="1864553" indent="0">
              <a:buNone/>
              <a:defRPr sz="524"/>
            </a:lvl8pPr>
            <a:lvl9pPr marL="2130918" indent="0">
              <a:buNone/>
              <a:defRPr sz="5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419" y="7120718"/>
            <a:ext cx="1144235" cy="402483"/>
          </a:xfrm>
        </p:spPr>
        <p:txBody>
          <a:bodyPr/>
          <a:lstStyle>
            <a:lvl1pPr algn="l">
              <a:defRPr/>
            </a:lvl1pPr>
          </a:lstStyle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97762" y="7120718"/>
            <a:ext cx="2031167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9934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59765"/>
            <a:ext cx="5326263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" y="5417961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8" y="5594160"/>
            <a:ext cx="4421950" cy="907161"/>
          </a:xfrm>
        </p:spPr>
        <p:txBody>
          <a:bodyPr tIns="0" bIns="0" anchor="b">
            <a:noAutofit/>
          </a:bodyPr>
          <a:lstStyle>
            <a:lvl1pPr>
              <a:defRPr sz="2097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" y="0"/>
            <a:ext cx="5327644" cy="541796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864">
                <a:solidFill>
                  <a:schemeClr val="bg1"/>
                </a:solidFill>
              </a:defRPr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88" y="6511400"/>
            <a:ext cx="4421950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50"/>
              </a:spcAft>
              <a:buNone/>
              <a:defRPr sz="874">
                <a:solidFill>
                  <a:srgbClr val="FFFFFF"/>
                </a:solidFill>
              </a:defRPr>
            </a:lvl1pPr>
            <a:lvl2pPr marL="266365" indent="0">
              <a:buNone/>
              <a:defRPr sz="699"/>
            </a:lvl2pPr>
            <a:lvl3pPr marL="532729" indent="0">
              <a:buNone/>
              <a:defRPr sz="583"/>
            </a:lvl3pPr>
            <a:lvl4pPr marL="799094" indent="0">
              <a:buNone/>
              <a:defRPr sz="524"/>
            </a:lvl4pPr>
            <a:lvl5pPr marL="1065459" indent="0">
              <a:buNone/>
              <a:defRPr sz="524"/>
            </a:lvl5pPr>
            <a:lvl6pPr marL="1331824" indent="0">
              <a:buNone/>
              <a:defRPr sz="524"/>
            </a:lvl6pPr>
            <a:lvl7pPr marL="1598188" indent="0">
              <a:buNone/>
              <a:defRPr sz="524"/>
            </a:lvl7pPr>
            <a:lvl8pPr marL="1864553" indent="0">
              <a:buNone/>
              <a:defRPr sz="524"/>
            </a:lvl8pPr>
            <a:lvl9pPr marL="2130918" indent="0">
              <a:buNone/>
              <a:defRPr sz="5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38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055697"/>
            <a:ext cx="5327651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982410"/>
            <a:ext cx="5327651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89" y="315928"/>
            <a:ext cx="4395311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88" y="2034580"/>
            <a:ext cx="4395312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489" y="7120718"/>
            <a:ext cx="108033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4">
                <a:solidFill>
                  <a:srgbClr val="FFFFFF"/>
                </a:solidFill>
              </a:defRPr>
            </a:lvl1pPr>
          </a:lstStyle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0786" y="7120718"/>
            <a:ext cx="21074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4" cap="all" baseline="0">
                <a:solidFill>
                  <a:srgbClr val="FFFFFF"/>
                </a:solidFill>
              </a:defRPr>
            </a:lvl1pPr>
          </a:lstStyle>
          <a:p>
            <a:endParaRPr lang="el-C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6294" y="7120718"/>
            <a:ext cx="5733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2">
                <a:solidFill>
                  <a:srgbClr val="FFFFFF"/>
                </a:solidFill>
              </a:defRPr>
            </a:lvl1pPr>
          </a:lstStyle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  <p:cxnSp>
        <p:nvCxnSpPr>
          <p:cNvPr id="10" name="Straight Connector 9"/>
          <p:cNvCxnSpPr/>
          <p:nvPr/>
        </p:nvCxnSpPr>
        <p:spPr>
          <a:xfrm>
            <a:off x="521549" y="1915652"/>
            <a:ext cx="43553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16BEA-29A5-4101-955C-03B51CA283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" y="18960"/>
            <a:ext cx="494300" cy="10277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666D4E-C9FD-41A0-AB21-6B9BE12743EE}"/>
              </a:ext>
            </a:extLst>
          </p:cNvPr>
          <p:cNvSpPr/>
          <p:nvPr userDrawn="1"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46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32729" rtl="0" eaLnBrk="1" latinLnBrk="0" hangingPunct="1">
        <a:lnSpc>
          <a:spcPct val="85000"/>
        </a:lnSpc>
        <a:spcBef>
          <a:spcPct val="0"/>
        </a:spcBef>
        <a:buNone/>
        <a:defRPr sz="2796" kern="1200" spc="-2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53273" indent="-53273" algn="l" defTabSz="532729" rtl="0" eaLnBrk="1" latinLnBrk="0" hangingPunct="1">
        <a:lnSpc>
          <a:spcPct val="90000"/>
        </a:lnSpc>
        <a:spcBef>
          <a:spcPts val="699"/>
        </a:spcBef>
        <a:spcAft>
          <a:spcPts val="117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1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23746" indent="-106546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104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30292" indent="-106546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36838" indent="-106546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43384" indent="-106546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40860" indent="-133182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57380" indent="-133182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73900" indent="-133182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90420" indent="-133182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BB6B54-F493-49CE-9A83-A3F2D1142708}"/>
              </a:ext>
            </a:extLst>
          </p:cNvPr>
          <p:cNvSpPr/>
          <p:nvPr/>
        </p:nvSpPr>
        <p:spPr>
          <a:xfrm>
            <a:off x="18374" y="16476"/>
            <a:ext cx="2518695" cy="7559674"/>
          </a:xfrm>
          <a:prstGeom prst="rect">
            <a:avLst/>
          </a:prstGeom>
          <a:solidFill>
            <a:srgbClr val="FF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D0DCAE-361D-46CD-A741-5E7690796169}"/>
              </a:ext>
            </a:extLst>
          </p:cNvPr>
          <p:cNvGrpSpPr/>
          <p:nvPr/>
        </p:nvGrpSpPr>
        <p:grpSpPr>
          <a:xfrm>
            <a:off x="16" y="6430722"/>
            <a:ext cx="5327650" cy="1145428"/>
            <a:chOff x="0" y="6414247"/>
            <a:chExt cx="5327650" cy="11454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BCFD8C-9F68-428B-AE59-5C539B2D74B4}"/>
                </a:ext>
              </a:extLst>
            </p:cNvPr>
            <p:cNvSpPr/>
            <p:nvPr/>
          </p:nvSpPr>
          <p:spPr>
            <a:xfrm>
              <a:off x="0" y="6414247"/>
              <a:ext cx="5327650" cy="1145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2F7411E-8E24-4F42-B5DD-88EC344BBD56}"/>
                </a:ext>
              </a:extLst>
            </p:cNvPr>
            <p:cNvGrpSpPr/>
            <p:nvPr/>
          </p:nvGrpSpPr>
          <p:grpSpPr>
            <a:xfrm>
              <a:off x="39302" y="6519847"/>
              <a:ext cx="5145255" cy="798636"/>
              <a:chOff x="39302" y="6519847"/>
              <a:chExt cx="5145255" cy="79863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94D3785-72E5-41E3-99F1-18687F08CD7D}"/>
                  </a:ext>
                </a:extLst>
              </p:cNvPr>
              <p:cNvGrpSpPr/>
              <p:nvPr/>
            </p:nvGrpSpPr>
            <p:grpSpPr>
              <a:xfrm>
                <a:off x="2454622" y="6519847"/>
                <a:ext cx="2729935" cy="798636"/>
                <a:chOff x="2454622" y="6519847"/>
                <a:chExt cx="2729935" cy="798636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3542AE2-C293-44A8-82AB-98164F67BC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5987" y="6524816"/>
                  <a:ext cx="1358570" cy="793667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780C7C98-BAF5-4569-9129-590D85D2F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4622" y="6519847"/>
                  <a:ext cx="1021888" cy="793667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ACDB1-3370-4955-8DF0-85EDB21F1F57}"/>
                  </a:ext>
                </a:extLst>
              </p:cNvPr>
              <p:cNvSpPr txBox="1"/>
              <p:nvPr/>
            </p:nvSpPr>
            <p:spPr>
              <a:xfrm>
                <a:off x="39302" y="6533653"/>
                <a:ext cx="276479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l-GR" sz="900" dirty="0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1800A2C-A490-4822-8949-680EA6E77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52" y="256466"/>
            <a:ext cx="2216478" cy="1027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424337-B1F3-48D2-8168-CF7E2BF2FA7F}"/>
              </a:ext>
            </a:extLst>
          </p:cNvPr>
          <p:cNvSpPr txBox="1"/>
          <p:nvPr/>
        </p:nvSpPr>
        <p:spPr>
          <a:xfrm>
            <a:off x="1" y="0"/>
            <a:ext cx="2585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Alcohol,</a:t>
            </a:r>
          </a:p>
          <a:p>
            <a:r>
              <a:rPr lang="en-US" sz="4000">
                <a:solidFill>
                  <a:schemeClr val="bg1"/>
                </a:solidFill>
                <a:latin typeface="+mj-lt"/>
              </a:rPr>
              <a:t>Young Adults</a:t>
            </a:r>
            <a:endParaRPr lang="el-GR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Having Fun</a:t>
            </a:r>
            <a:endParaRPr lang="el-GR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5793-3A8C-4F1B-AA16-820F42A07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7" y="3670103"/>
            <a:ext cx="2518695" cy="2620058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Location</a:t>
            </a:r>
            <a:r>
              <a:rPr lang="el-GR" sz="1500" dirty="0">
                <a:solidFill>
                  <a:schemeClr val="bg1"/>
                </a:solidFill>
              </a:rPr>
              <a:t>: </a:t>
            </a:r>
            <a:r>
              <a:rPr lang="en-US" sz="1500" b="1" dirty="0">
                <a:solidFill>
                  <a:schemeClr val="bg1"/>
                </a:solidFill>
              </a:rPr>
              <a:t>Room</a:t>
            </a:r>
            <a:r>
              <a:rPr lang="el-GR" sz="1500" b="1" dirty="0">
                <a:solidFill>
                  <a:schemeClr val="bg1"/>
                </a:solidFill>
              </a:rPr>
              <a:t> 2, </a:t>
            </a:r>
            <a:r>
              <a:rPr lang="en-US" sz="1500" b="1" dirty="0">
                <a:solidFill>
                  <a:schemeClr val="bg1"/>
                </a:solidFill>
              </a:rPr>
              <a:t>G</a:t>
            </a:r>
            <a:r>
              <a:rPr lang="en-US" sz="1500" b="1">
                <a:solidFill>
                  <a:schemeClr val="bg1"/>
                </a:solidFill>
              </a:rPr>
              <a:t>round </a:t>
            </a:r>
            <a:r>
              <a:rPr lang="en-US" sz="1500" b="1" dirty="0">
                <a:solidFill>
                  <a:schemeClr val="bg1"/>
                </a:solidFill>
              </a:rPr>
              <a:t>floor of ‘</a:t>
            </a:r>
            <a:r>
              <a:rPr lang="en-US" sz="1500" b="1" dirty="0" err="1">
                <a:solidFill>
                  <a:schemeClr val="bg1"/>
                </a:solidFill>
              </a:rPr>
              <a:t>Drakos</a:t>
            </a:r>
            <a:r>
              <a:rPr lang="en-US" sz="1500" b="1" dirty="0">
                <a:solidFill>
                  <a:schemeClr val="bg1"/>
                </a:solidFill>
              </a:rPr>
              <a:t>’ building</a:t>
            </a:r>
            <a:r>
              <a:rPr lang="el-GR" sz="1500" b="1" dirty="0">
                <a:solidFill>
                  <a:schemeClr val="bg1"/>
                </a:solidFill>
              </a:rPr>
              <a:t> </a:t>
            </a:r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Day</a:t>
            </a:r>
            <a:r>
              <a:rPr lang="el-GR" sz="1500" dirty="0">
                <a:solidFill>
                  <a:schemeClr val="bg1"/>
                </a:solidFill>
              </a:rPr>
              <a:t>: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l-CY" sz="1500" b="1" dirty="0">
                <a:solidFill>
                  <a:schemeClr val="bg1"/>
                </a:solidFill>
              </a:rPr>
              <a:t>25/11/21 </a:t>
            </a:r>
            <a:r>
              <a:rPr lang="en-US" sz="1500" b="1" dirty="0">
                <a:solidFill>
                  <a:schemeClr val="bg1"/>
                </a:solidFill>
              </a:rPr>
              <a:t>Thursday</a:t>
            </a:r>
            <a:endParaRPr lang="el-GR" sz="1500" b="1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Time</a:t>
            </a:r>
            <a:r>
              <a:rPr lang="el-GR" sz="1500" dirty="0">
                <a:solidFill>
                  <a:schemeClr val="bg1"/>
                </a:solidFill>
              </a:rPr>
              <a:t>: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5pm</a:t>
            </a:r>
            <a:endParaRPr lang="el-GR" sz="1500" b="1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Participation</a:t>
            </a:r>
            <a:r>
              <a:rPr lang="el-GR" sz="1500" dirty="0">
                <a:solidFill>
                  <a:schemeClr val="bg1"/>
                </a:solidFill>
              </a:rPr>
              <a:t>: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FREE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State your interest at counseling@cut.ac.cy</a:t>
            </a:r>
          </a:p>
          <a:p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1D220-FACC-4DD4-AA5C-BED18CC00713}"/>
              </a:ext>
            </a:extLst>
          </p:cNvPr>
          <p:cNvSpPr txBox="1"/>
          <p:nvPr/>
        </p:nvSpPr>
        <p:spPr>
          <a:xfrm>
            <a:off x="2528350" y="1659641"/>
            <a:ext cx="2799299" cy="355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500" b="1" dirty="0"/>
              <a:t>An open discussion about alcohol and its consumption. </a:t>
            </a:r>
            <a:endParaRPr lang="el-CY" sz="1500" b="1" dirty="0"/>
          </a:p>
          <a:p>
            <a:pPr marL="0" indent="0">
              <a:buNone/>
            </a:pPr>
            <a:endParaRPr lang="el-CY" sz="1500" b="1" dirty="0"/>
          </a:p>
          <a:p>
            <a:pPr marL="0" indent="0">
              <a:buNone/>
            </a:pPr>
            <a:r>
              <a:rPr lang="en-US" sz="1500" b="1" dirty="0"/>
              <a:t>Key Speaker</a:t>
            </a:r>
            <a:r>
              <a:rPr lang="el-CY" sz="1500" b="1" dirty="0"/>
              <a:t>: </a:t>
            </a:r>
            <a:r>
              <a:rPr lang="en-US" sz="1500" b="1" dirty="0"/>
              <a:t>Elena</a:t>
            </a:r>
            <a:r>
              <a:rPr lang="el-CY" sz="1500" b="1" dirty="0"/>
              <a:t> </a:t>
            </a:r>
            <a:r>
              <a:rPr lang="en-US" sz="1500" b="1" dirty="0" err="1"/>
              <a:t>Zarouna</a:t>
            </a:r>
            <a:r>
              <a:rPr lang="el-CY" sz="1500" b="1" dirty="0"/>
              <a:t> ΜΑ, </a:t>
            </a:r>
            <a:r>
              <a:rPr lang="en-US" sz="1500" b="1" dirty="0"/>
              <a:t>Counseling Psychologist</a:t>
            </a:r>
            <a:r>
              <a:rPr lang="el-GR" sz="1500" b="1" dirty="0"/>
              <a:t>, </a:t>
            </a:r>
            <a:r>
              <a:rPr lang="en-US" sz="1500" b="1" dirty="0"/>
              <a:t>KENTHEA Director</a:t>
            </a:r>
            <a:endParaRPr lang="el-GR" sz="1500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r>
              <a:rPr lang="en-US" sz="1170" dirty="0"/>
              <a:t>This event is organized within the framework of Alcohol Awareness </a:t>
            </a:r>
          </a:p>
          <a:p>
            <a:pPr marL="0" indent="0">
              <a:buNone/>
            </a:pPr>
            <a:r>
              <a:rPr lang="en-US" sz="1170" dirty="0"/>
              <a:t>week 29/11/2021-3/12/2021</a:t>
            </a:r>
            <a:endParaRPr lang="el-GR" sz="1170" dirty="0"/>
          </a:p>
          <a:p>
            <a:pPr marL="0" indent="0">
              <a:buNone/>
            </a:pPr>
            <a:endParaRPr lang="el-GR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0370BB-17AE-4EDA-A097-0584AE0DC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9" y="6656092"/>
            <a:ext cx="1570042" cy="6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54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range Bubble">
      <a:majorFont>
        <a:latin typeface="Open Sans Condense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7018</TotalTime>
  <Words>73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Sans Condensed</vt:lpstr>
      <vt:lpstr>Calibri</vt:lpstr>
      <vt:lpstr>Open Sans</vt:lpstr>
      <vt:lpstr>Retrospect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 Parperis</dc:creator>
  <cp:lastModifiedBy>Georgia Frangou</cp:lastModifiedBy>
  <cp:revision>90</cp:revision>
  <dcterms:created xsi:type="dcterms:W3CDTF">2020-02-29T17:14:38Z</dcterms:created>
  <dcterms:modified xsi:type="dcterms:W3CDTF">2021-11-11T11:58:55Z</dcterms:modified>
</cp:coreProperties>
</file>